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5" roundtripDataSignature="AMtx7mglwDGUgj8j+q2QVA4j4yfMME/+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4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4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4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4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5.png"/><Relationship Id="rId13" Type="http://schemas.openxmlformats.org/officeDocument/2006/relationships/image" Target="../media/image13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8.png"/><Relationship Id="rId17" Type="http://schemas.openxmlformats.org/officeDocument/2006/relationships/image" Target="../media/image9.png"/><Relationship Id="rId16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6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4.png"/><Relationship Id="rId4" Type="http://schemas.openxmlformats.org/officeDocument/2006/relationships/image" Target="../media/image57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7" Type="http://schemas.openxmlformats.org/officeDocument/2006/relationships/image" Target="../media/image7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5" Type="http://schemas.openxmlformats.org/officeDocument/2006/relationships/image" Target="../media/image72.png"/><Relationship Id="rId6" Type="http://schemas.openxmlformats.org/officeDocument/2006/relationships/image" Target="../media/image70.png"/><Relationship Id="rId7" Type="http://schemas.openxmlformats.org/officeDocument/2006/relationships/image" Target="../media/image68.png"/><Relationship Id="rId8" Type="http://schemas.openxmlformats.org/officeDocument/2006/relationships/image" Target="../media/image7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79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75.png"/><Relationship Id="rId9" Type="http://schemas.openxmlformats.org/officeDocument/2006/relationships/image" Target="../media/image81.png"/><Relationship Id="rId5" Type="http://schemas.openxmlformats.org/officeDocument/2006/relationships/image" Target="../media/image78.png"/><Relationship Id="rId6" Type="http://schemas.openxmlformats.org/officeDocument/2006/relationships/image" Target="../media/image76.png"/><Relationship Id="rId7" Type="http://schemas.openxmlformats.org/officeDocument/2006/relationships/image" Target="../media/image85.png"/><Relationship Id="rId8" Type="http://schemas.openxmlformats.org/officeDocument/2006/relationships/image" Target="../media/image7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83.png"/><Relationship Id="rId5" Type="http://schemas.openxmlformats.org/officeDocument/2006/relationships/image" Target="../media/image82.png"/><Relationship Id="rId6" Type="http://schemas.openxmlformats.org/officeDocument/2006/relationships/image" Target="../media/image92.png"/><Relationship Id="rId7" Type="http://schemas.openxmlformats.org/officeDocument/2006/relationships/image" Target="../media/image8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9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5" Type="http://schemas.openxmlformats.org/officeDocument/2006/relationships/image" Target="../media/image84.png"/><Relationship Id="rId6" Type="http://schemas.openxmlformats.org/officeDocument/2006/relationships/image" Target="../media/image90.png"/><Relationship Id="rId7" Type="http://schemas.openxmlformats.org/officeDocument/2006/relationships/image" Target="../media/image86.png"/><Relationship Id="rId8" Type="http://schemas.openxmlformats.org/officeDocument/2006/relationships/image" Target="../media/image91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97.png"/><Relationship Id="rId9" Type="http://schemas.openxmlformats.org/officeDocument/2006/relationships/image" Target="../media/image99.png"/><Relationship Id="rId5" Type="http://schemas.openxmlformats.org/officeDocument/2006/relationships/image" Target="../media/image102.png"/><Relationship Id="rId6" Type="http://schemas.openxmlformats.org/officeDocument/2006/relationships/image" Target="../media/image95.png"/><Relationship Id="rId7" Type="http://schemas.openxmlformats.org/officeDocument/2006/relationships/image" Target="../media/image98.png"/><Relationship Id="rId8" Type="http://schemas.openxmlformats.org/officeDocument/2006/relationships/image" Target="../media/image9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101.png"/><Relationship Id="rId5" Type="http://schemas.openxmlformats.org/officeDocument/2006/relationships/image" Target="../media/image124.png"/><Relationship Id="rId6" Type="http://schemas.openxmlformats.org/officeDocument/2006/relationships/image" Target="../media/image103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101.png"/><Relationship Id="rId5" Type="http://schemas.openxmlformats.org/officeDocument/2006/relationships/image" Target="../media/image1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101.png"/><Relationship Id="rId5" Type="http://schemas.openxmlformats.org/officeDocument/2006/relationships/image" Target="../media/image124.png"/><Relationship Id="rId6" Type="http://schemas.openxmlformats.org/officeDocument/2006/relationships/image" Target="../media/image10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101.png"/><Relationship Id="rId5" Type="http://schemas.openxmlformats.org/officeDocument/2006/relationships/image" Target="../media/image1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101.png"/><Relationship Id="rId5" Type="http://schemas.openxmlformats.org/officeDocument/2006/relationships/image" Target="../media/image124.png"/><Relationship Id="rId6" Type="http://schemas.openxmlformats.org/officeDocument/2006/relationships/image" Target="../media/image10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101.png"/><Relationship Id="rId5" Type="http://schemas.openxmlformats.org/officeDocument/2006/relationships/image" Target="../media/image1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101.png"/><Relationship Id="rId5" Type="http://schemas.openxmlformats.org/officeDocument/2006/relationships/image" Target="../media/image124.png"/><Relationship Id="rId6" Type="http://schemas.openxmlformats.org/officeDocument/2006/relationships/image" Target="../media/image11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101.png"/><Relationship Id="rId5" Type="http://schemas.openxmlformats.org/officeDocument/2006/relationships/image" Target="../media/image124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2.png"/><Relationship Id="rId10" Type="http://schemas.openxmlformats.org/officeDocument/2006/relationships/image" Target="../media/image64.png"/><Relationship Id="rId13" Type="http://schemas.openxmlformats.org/officeDocument/2006/relationships/image" Target="../media/image115.png"/><Relationship Id="rId1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8.png"/><Relationship Id="rId4" Type="http://schemas.openxmlformats.org/officeDocument/2006/relationships/image" Target="../media/image125.png"/><Relationship Id="rId9" Type="http://schemas.openxmlformats.org/officeDocument/2006/relationships/image" Target="../media/image113.png"/><Relationship Id="rId14" Type="http://schemas.openxmlformats.org/officeDocument/2006/relationships/image" Target="../media/image114.png"/><Relationship Id="rId5" Type="http://schemas.openxmlformats.org/officeDocument/2006/relationships/image" Target="../media/image109.png"/><Relationship Id="rId6" Type="http://schemas.openxmlformats.org/officeDocument/2006/relationships/image" Target="../media/image111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8.png"/><Relationship Id="rId10" Type="http://schemas.openxmlformats.org/officeDocument/2006/relationships/image" Target="../media/image119.png"/><Relationship Id="rId13" Type="http://schemas.openxmlformats.org/officeDocument/2006/relationships/image" Target="../media/image123.jpg"/><Relationship Id="rId12" Type="http://schemas.openxmlformats.org/officeDocument/2006/relationships/hyperlink" Target="https://www.youtube.com/watch?v=sA7_mxalne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7.png"/><Relationship Id="rId4" Type="http://schemas.openxmlformats.org/officeDocument/2006/relationships/image" Target="../media/image120.png"/><Relationship Id="rId9" Type="http://schemas.openxmlformats.org/officeDocument/2006/relationships/image" Target="../media/image64.png"/><Relationship Id="rId5" Type="http://schemas.openxmlformats.org/officeDocument/2006/relationships/image" Target="../media/image107.png"/><Relationship Id="rId6" Type="http://schemas.openxmlformats.org/officeDocument/2006/relationships/image" Target="../media/image122.png"/><Relationship Id="rId7" Type="http://schemas.openxmlformats.org/officeDocument/2006/relationships/image" Target="../media/image118.png"/><Relationship Id="rId8" Type="http://schemas.openxmlformats.org/officeDocument/2006/relationships/image" Target="../media/image1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6.png"/><Relationship Id="rId4" Type="http://schemas.openxmlformats.org/officeDocument/2006/relationships/image" Target="../media/image132.png"/><Relationship Id="rId5" Type="http://schemas.openxmlformats.org/officeDocument/2006/relationships/image" Target="../media/image1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22.png"/><Relationship Id="rId7" Type="http://schemas.openxmlformats.org/officeDocument/2006/relationships/image" Target="../media/image34.png"/><Relationship Id="rId8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31.xml"/><Relationship Id="rId10" Type="http://schemas.openxmlformats.org/officeDocument/2006/relationships/slide" Target="/ppt/slides/slide37.xml"/><Relationship Id="rId13" Type="http://schemas.openxmlformats.org/officeDocument/2006/relationships/slide" Target="/ppt/slides/slide34.xml"/><Relationship Id="rId12" Type="http://schemas.openxmlformats.org/officeDocument/2006/relationships/slide" Target="/ppt/slides/slide33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127.png"/><Relationship Id="rId9" Type="http://schemas.openxmlformats.org/officeDocument/2006/relationships/slide" Target="/ppt/slides/slide35.xml"/><Relationship Id="rId14" Type="http://schemas.openxmlformats.org/officeDocument/2006/relationships/slide" Target="/ppt/slides/slide36.xml"/><Relationship Id="rId5" Type="http://schemas.openxmlformats.org/officeDocument/2006/relationships/image" Target="../media/image129.png"/><Relationship Id="rId6" Type="http://schemas.openxmlformats.org/officeDocument/2006/relationships/slide" Target="/ppt/slides/slide32.xml"/><Relationship Id="rId7" Type="http://schemas.openxmlformats.org/officeDocument/2006/relationships/image" Target="../media/image131.png"/><Relationship Id="rId8" Type="http://schemas.openxmlformats.org/officeDocument/2006/relationships/slide" Target="/ppt/slides/slide38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135.png"/><Relationship Id="rId5" Type="http://schemas.openxmlformats.org/officeDocument/2006/relationships/image" Target="../media/image134.png"/><Relationship Id="rId6" Type="http://schemas.openxmlformats.org/officeDocument/2006/relationships/slide" Target="/ppt/slides/slide30.xml"/><Relationship Id="rId7" Type="http://schemas.openxmlformats.org/officeDocument/2006/relationships/image" Target="../media/image1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135.png"/><Relationship Id="rId5" Type="http://schemas.openxmlformats.org/officeDocument/2006/relationships/image" Target="../media/image133.png"/><Relationship Id="rId6" Type="http://schemas.openxmlformats.org/officeDocument/2006/relationships/slide" Target="/ppt/slides/slide30.xml"/><Relationship Id="rId7" Type="http://schemas.openxmlformats.org/officeDocument/2006/relationships/image" Target="../media/image1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135.png"/><Relationship Id="rId5" Type="http://schemas.openxmlformats.org/officeDocument/2006/relationships/image" Target="../media/image146.png"/><Relationship Id="rId6" Type="http://schemas.openxmlformats.org/officeDocument/2006/relationships/slide" Target="/ppt/slides/slide30.xml"/><Relationship Id="rId7" Type="http://schemas.openxmlformats.org/officeDocument/2006/relationships/image" Target="../media/image1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135.png"/><Relationship Id="rId5" Type="http://schemas.openxmlformats.org/officeDocument/2006/relationships/image" Target="../media/image140.png"/><Relationship Id="rId6" Type="http://schemas.openxmlformats.org/officeDocument/2006/relationships/slide" Target="/ppt/slides/slide30.xml"/><Relationship Id="rId7" Type="http://schemas.openxmlformats.org/officeDocument/2006/relationships/image" Target="../media/image1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135.png"/><Relationship Id="rId5" Type="http://schemas.openxmlformats.org/officeDocument/2006/relationships/image" Target="../media/image142.png"/><Relationship Id="rId6" Type="http://schemas.openxmlformats.org/officeDocument/2006/relationships/slide" Target="/ppt/slides/slide30.xml"/><Relationship Id="rId7" Type="http://schemas.openxmlformats.org/officeDocument/2006/relationships/image" Target="../media/image1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Relationship Id="rId4" Type="http://schemas.openxmlformats.org/officeDocument/2006/relationships/image" Target="../media/image135.png"/><Relationship Id="rId5" Type="http://schemas.openxmlformats.org/officeDocument/2006/relationships/image" Target="../media/image139.png"/><Relationship Id="rId6" Type="http://schemas.openxmlformats.org/officeDocument/2006/relationships/slide" Target="/ppt/slides/slide30.xml"/><Relationship Id="rId7" Type="http://schemas.openxmlformats.org/officeDocument/2006/relationships/image" Target="../media/image1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135.png"/><Relationship Id="rId5" Type="http://schemas.openxmlformats.org/officeDocument/2006/relationships/image" Target="../media/image143.png"/><Relationship Id="rId6" Type="http://schemas.openxmlformats.org/officeDocument/2006/relationships/image" Target="../media/image136.png"/><Relationship Id="rId7" Type="http://schemas.openxmlformats.org/officeDocument/2006/relationships/slide" Target="/ppt/slides/slide30.xml"/><Relationship Id="rId8" Type="http://schemas.openxmlformats.org/officeDocument/2006/relationships/image" Target="../media/image1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135.png"/><Relationship Id="rId5" Type="http://schemas.openxmlformats.org/officeDocument/2006/relationships/image" Target="../media/image138.png"/><Relationship Id="rId6" Type="http://schemas.openxmlformats.org/officeDocument/2006/relationships/slide" Target="/ppt/slides/slide30.xml"/><Relationship Id="rId7" Type="http://schemas.openxmlformats.org/officeDocument/2006/relationships/image" Target="../media/image131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9.png"/><Relationship Id="rId10" Type="http://schemas.openxmlformats.org/officeDocument/2006/relationships/image" Target="../media/image147.png"/><Relationship Id="rId13" Type="http://schemas.openxmlformats.org/officeDocument/2006/relationships/image" Target="../media/image150.png"/><Relationship Id="rId1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135.png"/><Relationship Id="rId9" Type="http://schemas.openxmlformats.org/officeDocument/2006/relationships/image" Target="../media/image151.png"/><Relationship Id="rId14" Type="http://schemas.openxmlformats.org/officeDocument/2006/relationships/image" Target="../media/image148.png"/><Relationship Id="rId5" Type="http://schemas.openxmlformats.org/officeDocument/2006/relationships/image" Target="../media/image141.png"/><Relationship Id="rId6" Type="http://schemas.openxmlformats.org/officeDocument/2006/relationships/image" Target="../media/image137.png"/><Relationship Id="rId7" Type="http://schemas.openxmlformats.org/officeDocument/2006/relationships/image" Target="../media/image152.png"/><Relationship Id="rId8" Type="http://schemas.openxmlformats.org/officeDocument/2006/relationships/image" Target="../media/image1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3" Type="http://schemas.openxmlformats.org/officeDocument/2006/relationships/image" Target="../media/image48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60.png"/><Relationship Id="rId15" Type="http://schemas.openxmlformats.org/officeDocument/2006/relationships/image" Target="../media/image51.png"/><Relationship Id="rId14" Type="http://schemas.openxmlformats.org/officeDocument/2006/relationships/image" Target="../media/image54.png"/><Relationship Id="rId16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62.png"/><Relationship Id="rId13" Type="http://schemas.openxmlformats.org/officeDocument/2006/relationships/image" Target="../media/image45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9" Type="http://schemas.openxmlformats.org/officeDocument/2006/relationships/image" Target="../media/image66.png"/><Relationship Id="rId5" Type="http://schemas.openxmlformats.org/officeDocument/2006/relationships/image" Target="../media/image71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381" y="542857"/>
            <a:ext cx="17180952" cy="9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478" y="4205857"/>
            <a:ext cx="14670758" cy="505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260" y="2915033"/>
            <a:ext cx="16119065" cy="602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1634" y="2174037"/>
            <a:ext cx="8770509" cy="304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90476" y="7522272"/>
            <a:ext cx="5104762" cy="128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86261" y="7742437"/>
            <a:ext cx="2929957" cy="9046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"/>
          <p:cNvGrpSpPr/>
          <p:nvPr/>
        </p:nvGrpSpPr>
        <p:grpSpPr>
          <a:xfrm>
            <a:off x="-2122830" y="3067732"/>
            <a:ext cx="9088756" cy="12401390"/>
            <a:chOff x="-2122830" y="3067732"/>
            <a:chExt cx="9088756" cy="12401390"/>
          </a:xfrm>
        </p:grpSpPr>
        <p:pic>
          <p:nvPicPr>
            <p:cNvPr id="91" name="Google Shape;91;p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240000">
              <a:off x="-1719522" y="3342162"/>
              <a:ext cx="8282140" cy="11852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240000">
              <a:off x="238391" y="6192672"/>
              <a:ext cx="4141070" cy="59262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1"/>
          <p:cNvGrpSpPr/>
          <p:nvPr/>
        </p:nvGrpSpPr>
        <p:grpSpPr>
          <a:xfrm>
            <a:off x="11522985" y="2324518"/>
            <a:ext cx="8966029" cy="13082006"/>
            <a:chOff x="11522985" y="2324518"/>
            <a:chExt cx="8966029" cy="13082006"/>
          </a:xfrm>
        </p:grpSpPr>
        <p:pic>
          <p:nvPicPr>
            <p:cNvPr id="94" name="Google Shape;94;p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360000">
              <a:off x="12146935" y="2694092"/>
              <a:ext cx="7718130" cy="12342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rot="360000">
              <a:off x="14191816" y="5686400"/>
              <a:ext cx="3859065" cy="61714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" name="Google Shape;96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845288" y="5083320"/>
            <a:ext cx="3334412" cy="73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974560" y="4205857"/>
            <a:ext cx="4013123" cy="14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90476" y="2065016"/>
            <a:ext cx="1198946" cy="113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757029" y="3211798"/>
            <a:ext cx="1415082" cy="133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153722" y="3664819"/>
            <a:ext cx="1067918" cy="100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3DC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6"/>
          <p:cNvGrpSpPr/>
          <p:nvPr/>
        </p:nvGrpSpPr>
        <p:grpSpPr>
          <a:xfrm>
            <a:off x="552381" y="542857"/>
            <a:ext cx="17180952" cy="9200000"/>
            <a:chOff x="552381" y="542857"/>
            <a:chExt cx="17180952" cy="9200000"/>
          </a:xfrm>
        </p:grpSpPr>
        <p:pic>
          <p:nvPicPr>
            <p:cNvPr id="206" name="Google Shape;206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2381" y="542857"/>
              <a:ext cx="17180952" cy="92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7478" y="4205857"/>
              <a:ext cx="14670758" cy="50576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" name="Google Shape;20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7428" y="3148647"/>
            <a:ext cx="11654945" cy="487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6620" y="963734"/>
            <a:ext cx="14868196" cy="298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8523" y="534371"/>
            <a:ext cx="6872262" cy="94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6258509" y="9791936"/>
            <a:ext cx="10590092" cy="42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762" y="5061789"/>
            <a:ext cx="15920881" cy="22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6620" y="963734"/>
            <a:ext cx="14868196" cy="298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8523" y="534371"/>
            <a:ext cx="6872262" cy="94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762" y="3339018"/>
            <a:ext cx="16515376" cy="163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852" y="5481186"/>
            <a:ext cx="10726747" cy="410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6258509" y="9791936"/>
            <a:ext cx="10590092" cy="42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3DC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7"/>
          <p:cNvGrpSpPr/>
          <p:nvPr/>
        </p:nvGrpSpPr>
        <p:grpSpPr>
          <a:xfrm>
            <a:off x="552381" y="542857"/>
            <a:ext cx="17180952" cy="9200000"/>
            <a:chOff x="552381" y="542857"/>
            <a:chExt cx="17180952" cy="9200000"/>
          </a:xfrm>
        </p:grpSpPr>
        <p:pic>
          <p:nvPicPr>
            <p:cNvPr id="233" name="Google Shape;233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2381" y="542857"/>
              <a:ext cx="17180952" cy="92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7478" y="4205857"/>
              <a:ext cx="14670758" cy="50576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7428" y="3148647"/>
            <a:ext cx="11193164" cy="487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155" y="1390098"/>
            <a:ext cx="15175343" cy="29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196" y="750891"/>
            <a:ext cx="8119558" cy="92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4668" y="3453392"/>
            <a:ext cx="10623346" cy="1349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6290" y="5282493"/>
            <a:ext cx="4173889" cy="417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3164" y="5859692"/>
            <a:ext cx="4359694" cy="301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37874" y="5266578"/>
            <a:ext cx="4209700" cy="4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815535" y="5712903"/>
            <a:ext cx="4223090" cy="4223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155" y="1390098"/>
            <a:ext cx="15175343" cy="29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196" y="750891"/>
            <a:ext cx="8119558" cy="92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4668" y="3453392"/>
            <a:ext cx="8067127" cy="801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6091" y="4246241"/>
            <a:ext cx="5833532" cy="583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3DC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8"/>
          <p:cNvGrpSpPr/>
          <p:nvPr/>
        </p:nvGrpSpPr>
        <p:grpSpPr>
          <a:xfrm>
            <a:off x="552381" y="542857"/>
            <a:ext cx="17180952" cy="9200000"/>
            <a:chOff x="552381" y="542857"/>
            <a:chExt cx="17180952" cy="9200000"/>
          </a:xfrm>
        </p:grpSpPr>
        <p:pic>
          <p:nvPicPr>
            <p:cNvPr id="262" name="Google Shape;262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2381" y="542857"/>
              <a:ext cx="17180952" cy="92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7478" y="4205857"/>
              <a:ext cx="14670758" cy="50576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" name="Google Shape;26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7428" y="3148647"/>
            <a:ext cx="9099526" cy="487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307" y="1189888"/>
            <a:ext cx="14135534" cy="285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196" y="715091"/>
            <a:ext cx="6287225" cy="9255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11"/>
          <p:cNvGrpSpPr/>
          <p:nvPr/>
        </p:nvGrpSpPr>
        <p:grpSpPr>
          <a:xfrm>
            <a:off x="3643412" y="883716"/>
            <a:ext cx="11331197" cy="11835703"/>
            <a:chOff x="3643412" y="883716"/>
            <a:chExt cx="11331197" cy="11835703"/>
          </a:xfrm>
        </p:grpSpPr>
        <p:pic>
          <p:nvPicPr>
            <p:cNvPr id="273" name="Google Shape;273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43412" y="883716"/>
              <a:ext cx="11331197" cy="11835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310058" y="3586788"/>
              <a:ext cx="5665599" cy="59178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5" name="Google Shape;275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46308" y="9264343"/>
            <a:ext cx="952140" cy="57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61196" y="6466063"/>
            <a:ext cx="6863758" cy="92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307" y="1189888"/>
            <a:ext cx="15215781" cy="29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196" y="715091"/>
            <a:ext cx="6542406" cy="92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4079087"/>
            <a:ext cx="7935870" cy="414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23378" y="4277531"/>
            <a:ext cx="4132520" cy="3243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588" y="7767226"/>
            <a:ext cx="8337775" cy="115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9060000">
            <a:off x="9767570" y="5216284"/>
            <a:ext cx="1956452" cy="157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020675" y="7767228"/>
            <a:ext cx="6254156" cy="113078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8"/>
          <p:cNvSpPr txBox="1"/>
          <p:nvPr/>
        </p:nvSpPr>
        <p:spPr>
          <a:xfrm>
            <a:off x="11238015" y="9531495"/>
            <a:ext cx="68932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주의 : 그림 그릴 때 한글, 영어 사용 못함. </a:t>
            </a:r>
            <a:endParaRPr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307" y="1189888"/>
            <a:ext cx="15215781" cy="29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196" y="715091"/>
            <a:ext cx="6542406" cy="925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곡성(영화) - 나무위키" id="297" name="Google Shape;29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8335" y="3583409"/>
            <a:ext cx="4365267" cy="6256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9"/>
          <p:cNvSpPr txBox="1"/>
          <p:nvPr/>
        </p:nvSpPr>
        <p:spPr>
          <a:xfrm>
            <a:off x="14173200" y="6361116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곡성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3DC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/>
          <p:cNvGrpSpPr/>
          <p:nvPr/>
        </p:nvGrpSpPr>
        <p:grpSpPr>
          <a:xfrm>
            <a:off x="552381" y="542857"/>
            <a:ext cx="17180952" cy="9200000"/>
            <a:chOff x="552381" y="542857"/>
            <a:chExt cx="17180952" cy="9200000"/>
          </a:xfrm>
        </p:grpSpPr>
        <p:pic>
          <p:nvPicPr>
            <p:cNvPr id="106" name="Google Shape;106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2381" y="542857"/>
              <a:ext cx="17180952" cy="92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7478" y="4205857"/>
              <a:ext cx="14670758" cy="50576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2279" y="1001191"/>
            <a:ext cx="11354229" cy="285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39813" y="6094406"/>
            <a:ext cx="2343663" cy="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64323" y="4865809"/>
            <a:ext cx="1410095" cy="1035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32289" y="6130959"/>
            <a:ext cx="2115510" cy="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17612" y="4487227"/>
            <a:ext cx="1251199" cy="144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86870" y="6126140"/>
            <a:ext cx="2595548" cy="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59268" y="4290725"/>
            <a:ext cx="2062949" cy="20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307" y="1189888"/>
            <a:ext cx="15215781" cy="29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196" y="715091"/>
            <a:ext cx="6542406" cy="92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307" y="1189888"/>
            <a:ext cx="15215781" cy="29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196" y="715091"/>
            <a:ext cx="6542406" cy="925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신과함께-죄와 벌 | 다음영화" id="313" name="Google Shape;31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2215" y="3476135"/>
            <a:ext cx="4751387" cy="677276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1"/>
          <p:cNvSpPr txBox="1"/>
          <p:nvPr/>
        </p:nvSpPr>
        <p:spPr>
          <a:xfrm>
            <a:off x="13487400" y="6362700"/>
            <a:ext cx="21691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신과 함께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307" y="1189888"/>
            <a:ext cx="15215781" cy="29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196" y="715091"/>
            <a:ext cx="6542406" cy="92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307" y="1189888"/>
            <a:ext cx="15215781" cy="29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196" y="715091"/>
            <a:ext cx="6542406" cy="925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극한직업 - 위키백과, 우리 모두의 백과사전" id="329" name="Google Shape;32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1201" y="3290659"/>
            <a:ext cx="4805362" cy="686717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3"/>
          <p:cNvSpPr txBox="1"/>
          <p:nvPr/>
        </p:nvSpPr>
        <p:spPr>
          <a:xfrm>
            <a:off x="13487400" y="6362700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극한직업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307" y="1189888"/>
            <a:ext cx="15215781" cy="29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196" y="715091"/>
            <a:ext cx="6542406" cy="92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307" y="1189888"/>
            <a:ext cx="15215781" cy="29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196" y="715091"/>
            <a:ext cx="6542406" cy="925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기생충 (영화) - 위키백과, 우리 모두의 백과사전" id="345" name="Google Shape;34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6793" y="3078156"/>
            <a:ext cx="4886325" cy="695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5"/>
          <p:cNvSpPr txBox="1"/>
          <p:nvPr/>
        </p:nvSpPr>
        <p:spPr>
          <a:xfrm>
            <a:off x="13487400" y="6362700"/>
            <a:ext cx="15696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기생충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307" y="1189888"/>
            <a:ext cx="15215781" cy="29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196" y="715091"/>
            <a:ext cx="6542406" cy="92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27"/>
          <p:cNvGrpSpPr/>
          <p:nvPr/>
        </p:nvGrpSpPr>
        <p:grpSpPr>
          <a:xfrm>
            <a:off x="-1182936" y="1796190"/>
            <a:ext cx="20314041" cy="9516801"/>
            <a:chOff x="-1182936" y="1796190"/>
            <a:chExt cx="20314041" cy="9516801"/>
          </a:xfrm>
        </p:grpSpPr>
        <p:pic>
          <p:nvPicPr>
            <p:cNvPr id="359" name="Google Shape;359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1200000">
              <a:off x="13667955" y="2525666"/>
              <a:ext cx="2848329" cy="340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140000">
              <a:off x="13230635" y="7492011"/>
              <a:ext cx="2877198" cy="3446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60000">
              <a:off x="15344333" y="6739988"/>
              <a:ext cx="1942180" cy="2333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20000">
              <a:off x="1170629" y="2229357"/>
              <a:ext cx="3606956" cy="4307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140000">
              <a:off x="-579922" y="6466296"/>
              <a:ext cx="3606956" cy="430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960000">
              <a:off x="166907" y="4312346"/>
              <a:ext cx="1942180" cy="2333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240000">
              <a:off x="16856559" y="3518428"/>
              <a:ext cx="2185882" cy="2618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6" name="Google Shape;366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323810" y="-247619"/>
            <a:ext cx="18933333" cy="3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5394" y="1147666"/>
            <a:ext cx="17455953" cy="29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366214" y="693598"/>
            <a:ext cx="5605186" cy="92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64045" y="3933851"/>
            <a:ext cx="3450665" cy="532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967351" y="5162496"/>
            <a:ext cx="8480086" cy="195503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7"/>
          <p:cNvSpPr txBox="1"/>
          <p:nvPr/>
        </p:nvSpPr>
        <p:spPr>
          <a:xfrm>
            <a:off x="9857488" y="9606806"/>
            <a:ext cx="84673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주의 : 팀 구호 외치지 않으면 제목 맞춰도 오답처리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8"/>
          <p:cNvGrpSpPr/>
          <p:nvPr/>
        </p:nvGrpSpPr>
        <p:grpSpPr>
          <a:xfrm>
            <a:off x="-1182936" y="1796190"/>
            <a:ext cx="20314041" cy="9516801"/>
            <a:chOff x="-1182936" y="1796190"/>
            <a:chExt cx="20314041" cy="9516801"/>
          </a:xfrm>
        </p:grpSpPr>
        <p:pic>
          <p:nvPicPr>
            <p:cNvPr id="377" name="Google Shape;377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1200000">
              <a:off x="13667955" y="2525666"/>
              <a:ext cx="2848329" cy="340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140000">
              <a:off x="13230635" y="7492011"/>
              <a:ext cx="2877198" cy="3446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60000">
              <a:off x="15344333" y="6739988"/>
              <a:ext cx="1942180" cy="2333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20000">
              <a:off x="1170629" y="2229357"/>
              <a:ext cx="3606956" cy="4307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140000">
              <a:off x="-579922" y="6466296"/>
              <a:ext cx="3606956" cy="430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60000">
              <a:off x="166907" y="4312346"/>
              <a:ext cx="1942180" cy="2333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240000">
              <a:off x="16856559" y="3518428"/>
              <a:ext cx="2185882" cy="2618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4" name="Google Shape;384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323810" y="-247619"/>
            <a:ext cx="18933333" cy="3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5394" y="1147666"/>
            <a:ext cx="17455953" cy="29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366214" y="693598"/>
            <a:ext cx="5605186" cy="92555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8"/>
          <p:cNvSpPr txBox="1"/>
          <p:nvPr/>
        </p:nvSpPr>
        <p:spPr>
          <a:xfrm>
            <a:off x="244040" y="9766966"/>
            <a:ext cx="10169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https://www.youtube.com/watch?v=sA7_mxalne8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28" title="2014년 히트한 노래 20곡 0.5초 듣고 맞히기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919028" y="3594621"/>
            <a:ext cx="9824995" cy="555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381" y="542857"/>
            <a:ext cx="17180952" cy="9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478" y="4205857"/>
            <a:ext cx="14670758" cy="505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3162300"/>
            <a:ext cx="17571882" cy="5495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3DC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3"/>
          <p:cNvGrpSpPr/>
          <p:nvPr/>
        </p:nvGrpSpPr>
        <p:grpSpPr>
          <a:xfrm>
            <a:off x="552381" y="542857"/>
            <a:ext cx="17180952" cy="9200000"/>
            <a:chOff x="552381" y="542857"/>
            <a:chExt cx="17180952" cy="9200000"/>
          </a:xfrm>
        </p:grpSpPr>
        <p:pic>
          <p:nvPicPr>
            <p:cNvPr id="120" name="Google Shape;120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2381" y="542857"/>
              <a:ext cx="17180952" cy="92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7478" y="4205857"/>
              <a:ext cx="14670758" cy="50576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" name="Google Shape;12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2279" y="1001193"/>
            <a:ext cx="9264610" cy="284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1291" y="7492230"/>
            <a:ext cx="2992225" cy="79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8538" y="3688549"/>
            <a:ext cx="2727354" cy="2866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19808" y="3688549"/>
            <a:ext cx="4109675" cy="302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25091" y="7450285"/>
            <a:ext cx="4088148" cy="790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7726" y="1141050"/>
            <a:ext cx="7609876" cy="305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196" y="715091"/>
            <a:ext cx="5422225" cy="92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0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40270" y="4046758"/>
            <a:ext cx="2620926" cy="197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0">
            <a:hlinkClick action="ppaction://hlinksldjump" r:id="rId8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6230" y="4046758"/>
            <a:ext cx="2620926" cy="197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0">
            <a:hlinkClick action="ppaction://hlinksldjump" r:id="rId9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2190" y="4046758"/>
            <a:ext cx="2620926" cy="197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0">
            <a:hlinkClick action="ppaction://hlinksldjump" r:id="rId10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08150" y="4046758"/>
            <a:ext cx="2620926" cy="197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0">
            <a:hlinkClick action="ppaction://hlinksldjump" r:id="rId11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40270" y="7173353"/>
            <a:ext cx="2620926" cy="197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0">
            <a:hlinkClick action="ppaction://hlinksldjump" r:id="rId12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6230" y="7173353"/>
            <a:ext cx="2620926" cy="197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0">
            <a:hlinkClick action="ppaction://hlinksldjump" r:id="rId13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2190" y="7173353"/>
            <a:ext cx="2620926" cy="197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0">
            <a:hlinkClick action="ppaction://hlinksldjump" r:id="rId14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08150" y="7173353"/>
            <a:ext cx="2620926" cy="197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1818" y="604707"/>
            <a:ext cx="7609876" cy="305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7326" y="3801090"/>
            <a:ext cx="6557401" cy="63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1"/>
          <p:cNvSpPr txBox="1"/>
          <p:nvPr/>
        </p:nvSpPr>
        <p:spPr>
          <a:xfrm>
            <a:off x="9888263" y="1176238"/>
            <a:ext cx="108555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solidFill>
                  <a:srgbClr val="FFE66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600">
              <a:solidFill>
                <a:srgbClr val="FFE6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1"/>
          <p:cNvSpPr txBox="1"/>
          <p:nvPr/>
        </p:nvSpPr>
        <p:spPr>
          <a:xfrm>
            <a:off x="4089229" y="3612139"/>
            <a:ext cx="101072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노트북 충전도 가능한 귀여운 라이언 보조배터리</a:t>
            </a:r>
            <a:endParaRPr/>
          </a:p>
        </p:txBody>
      </p:sp>
      <p:pic>
        <p:nvPicPr>
          <p:cNvPr id="420" name="Google Shape;420;p31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73400" y="8343900"/>
            <a:ext cx="2133511" cy="157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1818" y="604707"/>
            <a:ext cx="7609876" cy="305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0" y="4731722"/>
            <a:ext cx="6549821" cy="555404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2"/>
          <p:cNvSpPr txBox="1"/>
          <p:nvPr/>
        </p:nvSpPr>
        <p:spPr>
          <a:xfrm>
            <a:off x="9888263" y="1176238"/>
            <a:ext cx="108555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solidFill>
                  <a:srgbClr val="FFE66C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9600">
              <a:solidFill>
                <a:srgbClr val="FFE6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2"/>
          <p:cNvSpPr txBox="1"/>
          <p:nvPr/>
        </p:nvSpPr>
        <p:spPr>
          <a:xfrm>
            <a:off x="6233245" y="3497061"/>
            <a:ext cx="581922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거북목 조심, 노트북 거치대</a:t>
            </a:r>
            <a:endParaRPr/>
          </a:p>
        </p:txBody>
      </p:sp>
      <p:pic>
        <p:nvPicPr>
          <p:cNvPr id="430" name="Google Shape;430;p32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73400" y="8343900"/>
            <a:ext cx="2133511" cy="157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1818" y="604707"/>
            <a:ext cx="7609876" cy="305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6785" y="3848677"/>
            <a:ext cx="5792142" cy="625845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3"/>
          <p:cNvSpPr txBox="1"/>
          <p:nvPr/>
        </p:nvSpPr>
        <p:spPr>
          <a:xfrm>
            <a:off x="9888263" y="1176238"/>
            <a:ext cx="108555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solidFill>
                  <a:srgbClr val="FFE66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9600">
              <a:solidFill>
                <a:srgbClr val="FFE6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3"/>
          <p:cNvSpPr txBox="1"/>
          <p:nvPr/>
        </p:nvSpPr>
        <p:spPr>
          <a:xfrm>
            <a:off x="5169653" y="3583829"/>
            <a:ext cx="79464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침대가 최고야, 태블릿, 휴대폰 거치대</a:t>
            </a:r>
            <a:endParaRPr/>
          </a:p>
        </p:txBody>
      </p:sp>
      <p:pic>
        <p:nvPicPr>
          <p:cNvPr id="440" name="Google Shape;440;p33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73400" y="8343900"/>
            <a:ext cx="2133511" cy="157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1818" y="604707"/>
            <a:ext cx="7609876" cy="305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7000" y="4476535"/>
            <a:ext cx="5334000" cy="542264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4"/>
          <p:cNvSpPr txBox="1"/>
          <p:nvPr/>
        </p:nvSpPr>
        <p:spPr>
          <a:xfrm>
            <a:off x="9888263" y="1176238"/>
            <a:ext cx="108555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solidFill>
                  <a:srgbClr val="FFE66C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9600">
              <a:solidFill>
                <a:srgbClr val="FFE6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4"/>
          <p:cNvSpPr txBox="1"/>
          <p:nvPr/>
        </p:nvSpPr>
        <p:spPr>
          <a:xfrm>
            <a:off x="3121015" y="3557459"/>
            <a:ext cx="120436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무드와 음악을 둘 다 챙길 수 있는 무드등 블루투스 스피커</a:t>
            </a:r>
            <a:endParaRPr/>
          </a:p>
        </p:txBody>
      </p:sp>
      <p:pic>
        <p:nvPicPr>
          <p:cNvPr id="450" name="Google Shape;450;p34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73400" y="8343900"/>
            <a:ext cx="2133511" cy="157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1818" y="604707"/>
            <a:ext cx="7609876" cy="305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8900" y="4191916"/>
            <a:ext cx="5410200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5"/>
          <p:cNvSpPr txBox="1"/>
          <p:nvPr/>
        </p:nvSpPr>
        <p:spPr>
          <a:xfrm>
            <a:off x="9888263" y="1176238"/>
            <a:ext cx="108555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solidFill>
                  <a:srgbClr val="FFE66C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9600">
              <a:solidFill>
                <a:srgbClr val="FFE6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5"/>
          <p:cNvSpPr txBox="1"/>
          <p:nvPr/>
        </p:nvSpPr>
        <p:spPr>
          <a:xfrm>
            <a:off x="5791200" y="3615826"/>
            <a:ext cx="71994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푹신함이 남다른 짱구 마우스 패드</a:t>
            </a:r>
            <a:endParaRPr/>
          </a:p>
        </p:txBody>
      </p:sp>
      <p:pic>
        <p:nvPicPr>
          <p:cNvPr id="460" name="Google Shape;460;p35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73400" y="8343900"/>
            <a:ext cx="2133511" cy="157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1818" y="604707"/>
            <a:ext cx="7609876" cy="305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5256" y="3965457"/>
            <a:ext cx="7315200" cy="60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6"/>
          <p:cNvSpPr txBox="1"/>
          <p:nvPr/>
        </p:nvSpPr>
        <p:spPr>
          <a:xfrm>
            <a:off x="9888263" y="1176238"/>
            <a:ext cx="108555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solidFill>
                  <a:srgbClr val="FFE66C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9600">
              <a:solidFill>
                <a:srgbClr val="FFE6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6"/>
          <p:cNvSpPr txBox="1"/>
          <p:nvPr/>
        </p:nvSpPr>
        <p:spPr>
          <a:xfrm>
            <a:off x="5702651" y="3667425"/>
            <a:ext cx="68804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여름에는 더욱 필수, 노트북 쿨러</a:t>
            </a:r>
            <a:endParaRPr/>
          </a:p>
        </p:txBody>
      </p:sp>
      <p:pic>
        <p:nvPicPr>
          <p:cNvPr id="470" name="Google Shape;470;p36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73400" y="8343900"/>
            <a:ext cx="2133511" cy="157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1818" y="604707"/>
            <a:ext cx="7609876" cy="305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7918" y="5072647"/>
            <a:ext cx="7609876" cy="443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5980" y="5793928"/>
            <a:ext cx="5821517" cy="299076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7"/>
          <p:cNvSpPr txBox="1"/>
          <p:nvPr/>
        </p:nvSpPr>
        <p:spPr>
          <a:xfrm>
            <a:off x="9888263" y="1176238"/>
            <a:ext cx="108555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solidFill>
                  <a:srgbClr val="FFE66C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9600">
              <a:solidFill>
                <a:srgbClr val="FFE6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7"/>
          <p:cNvSpPr txBox="1"/>
          <p:nvPr/>
        </p:nvSpPr>
        <p:spPr>
          <a:xfrm>
            <a:off x="6644371" y="3771800"/>
            <a:ext cx="53447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부럽당.. 상품권 50000!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37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773400" y="8343900"/>
            <a:ext cx="2133511" cy="157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1818" y="604707"/>
            <a:ext cx="7609876" cy="305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0638" y="4161420"/>
            <a:ext cx="6346723" cy="603157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8"/>
          <p:cNvSpPr txBox="1"/>
          <p:nvPr/>
        </p:nvSpPr>
        <p:spPr>
          <a:xfrm>
            <a:off x="9888263" y="1176238"/>
            <a:ext cx="108555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solidFill>
                  <a:srgbClr val="FFE66C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9600">
              <a:solidFill>
                <a:srgbClr val="FFE6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8"/>
          <p:cNvSpPr txBox="1"/>
          <p:nvPr/>
        </p:nvSpPr>
        <p:spPr>
          <a:xfrm>
            <a:off x="4876800" y="3739172"/>
            <a:ext cx="92243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여러분의 건강까지 챙기는 SAI, 구미 비타민</a:t>
            </a:r>
            <a:endParaRPr/>
          </a:p>
        </p:txBody>
      </p:sp>
      <p:pic>
        <p:nvPicPr>
          <p:cNvPr id="491" name="Google Shape;491;p38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73400" y="8343900"/>
            <a:ext cx="2133511" cy="157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7726" y="1141050"/>
            <a:ext cx="7609876" cy="305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196" y="715091"/>
            <a:ext cx="5422225" cy="92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2396" y="3454478"/>
            <a:ext cx="3582213" cy="358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3999" y="3328659"/>
            <a:ext cx="3628397" cy="362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85858" y="3454478"/>
            <a:ext cx="3220230" cy="3479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07929" y="6954933"/>
            <a:ext cx="2680538" cy="3038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800618" y="3454478"/>
            <a:ext cx="3077157" cy="31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40848" y="6912994"/>
            <a:ext cx="3672701" cy="3149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142857" y="7616734"/>
            <a:ext cx="3412175" cy="19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327104" y="6933963"/>
            <a:ext cx="3128193" cy="312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77519" y="7935263"/>
            <a:ext cx="2548350" cy="130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3DC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4"/>
          <p:cNvGrpSpPr/>
          <p:nvPr/>
        </p:nvGrpSpPr>
        <p:grpSpPr>
          <a:xfrm>
            <a:off x="552381" y="542857"/>
            <a:ext cx="17180952" cy="9200000"/>
            <a:chOff x="552381" y="542857"/>
            <a:chExt cx="17180952" cy="9200000"/>
          </a:xfrm>
        </p:grpSpPr>
        <p:pic>
          <p:nvPicPr>
            <p:cNvPr id="132" name="Google Shape;132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2381" y="542857"/>
              <a:ext cx="17180952" cy="92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7478" y="4205857"/>
              <a:ext cx="14670758" cy="50576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" name="Google Shape;13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7429" y="3148647"/>
            <a:ext cx="9353584" cy="4882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3D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9"/>
          <p:cNvGrpSpPr/>
          <p:nvPr/>
        </p:nvGrpSpPr>
        <p:grpSpPr>
          <a:xfrm>
            <a:off x="552381" y="542857"/>
            <a:ext cx="17180952" cy="9200000"/>
            <a:chOff x="552381" y="542857"/>
            <a:chExt cx="17180952" cy="9200000"/>
          </a:xfrm>
        </p:grpSpPr>
        <p:pic>
          <p:nvPicPr>
            <p:cNvPr id="140" name="Google Shape;140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2381" y="542857"/>
              <a:ext cx="17180952" cy="92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7478" y="4205857"/>
              <a:ext cx="14670758" cy="50576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" name="Google Shape;14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7429" y="2425187"/>
            <a:ext cx="13016812" cy="488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78523" y="5957618"/>
            <a:ext cx="8529043" cy="94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5353" y="1025630"/>
            <a:ext cx="11729376" cy="285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8523" y="534371"/>
            <a:ext cx="10352595" cy="94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3003" y="4827250"/>
            <a:ext cx="10390750" cy="264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95955" y="4267164"/>
            <a:ext cx="3574783" cy="3574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3DC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5"/>
          <p:cNvGrpSpPr/>
          <p:nvPr/>
        </p:nvGrpSpPr>
        <p:grpSpPr>
          <a:xfrm>
            <a:off x="552381" y="542857"/>
            <a:ext cx="17180952" cy="9200000"/>
            <a:chOff x="552381" y="542857"/>
            <a:chExt cx="17180952" cy="9200000"/>
          </a:xfrm>
        </p:grpSpPr>
        <p:pic>
          <p:nvPicPr>
            <p:cNvPr id="158" name="Google Shape;158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2381" y="542857"/>
              <a:ext cx="17180952" cy="92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7478" y="4205857"/>
              <a:ext cx="14670758" cy="50576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" name="Google Shape;16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7428" y="3148647"/>
            <a:ext cx="11174879" cy="4882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49" y="1166992"/>
            <a:ext cx="18629662" cy="298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8523" y="534371"/>
            <a:ext cx="8465090" cy="94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762" y="3547104"/>
            <a:ext cx="13165785" cy="1598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12"/>
          <p:cNvGrpSpPr/>
          <p:nvPr/>
        </p:nvGrpSpPr>
        <p:grpSpPr>
          <a:xfrm>
            <a:off x="301505" y="4617011"/>
            <a:ext cx="17724644" cy="3758858"/>
            <a:chOff x="301505" y="4617011"/>
            <a:chExt cx="17724644" cy="3758858"/>
          </a:xfrm>
        </p:grpSpPr>
        <p:pic>
          <p:nvPicPr>
            <p:cNvPr id="170" name="Google Shape;170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94360" y="6278309"/>
              <a:ext cx="11296994" cy="20975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1" name="Google Shape;171;p12"/>
            <p:cNvGrpSpPr/>
            <p:nvPr/>
          </p:nvGrpSpPr>
          <p:grpSpPr>
            <a:xfrm>
              <a:off x="301505" y="4617011"/>
              <a:ext cx="17724644" cy="2777420"/>
              <a:chOff x="301505" y="4617011"/>
              <a:chExt cx="17724644" cy="2777420"/>
            </a:xfrm>
          </p:grpSpPr>
          <p:pic>
            <p:nvPicPr>
              <p:cNvPr id="172" name="Google Shape;172;p1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1505" y="4617011"/>
                <a:ext cx="17724644" cy="27774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" name="Google Shape;173;p1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732666" y="5183177"/>
                <a:ext cx="8862322" cy="13887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4" name="Google Shape;174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863808" y="5408448"/>
              <a:ext cx="3862140" cy="728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7260" y="6940191"/>
              <a:ext cx="12825508" cy="13498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" name="Google Shape;176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1087" y="8575835"/>
            <a:ext cx="12842556" cy="5374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2"/>
          <p:cNvGrpSpPr/>
          <p:nvPr/>
        </p:nvGrpSpPr>
        <p:grpSpPr>
          <a:xfrm>
            <a:off x="520191" y="7552710"/>
            <a:ext cx="16422745" cy="3796214"/>
            <a:chOff x="520191" y="7552710"/>
            <a:chExt cx="16422745" cy="3796214"/>
          </a:xfrm>
        </p:grpSpPr>
        <p:pic>
          <p:nvPicPr>
            <p:cNvPr id="178" name="Google Shape;178;p1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rot="-5400000">
              <a:off x="520191" y="7552710"/>
              <a:ext cx="3796214" cy="37962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471908" y="9352473"/>
              <a:ext cx="14471028" cy="2994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0" name="Google Shape;180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5983436" y="8834352"/>
            <a:ext cx="1403293" cy="119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6046308" y="9264343"/>
            <a:ext cx="952140" cy="5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3810" y="-247619"/>
            <a:ext cx="18933333" cy="35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49" y="1166992"/>
            <a:ext cx="18629662" cy="298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8523" y="534371"/>
            <a:ext cx="8465090" cy="9497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13"/>
          <p:cNvGrpSpPr/>
          <p:nvPr/>
        </p:nvGrpSpPr>
        <p:grpSpPr>
          <a:xfrm>
            <a:off x="276763" y="3261049"/>
            <a:ext cx="17724644" cy="6003294"/>
            <a:chOff x="301505" y="4617011"/>
            <a:chExt cx="17724644" cy="6003294"/>
          </a:xfrm>
        </p:grpSpPr>
        <p:pic>
          <p:nvPicPr>
            <p:cNvPr id="190" name="Google Shape;190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94360" y="6278308"/>
              <a:ext cx="11296994" cy="43419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1" name="Google Shape;191;p13"/>
            <p:cNvGrpSpPr/>
            <p:nvPr/>
          </p:nvGrpSpPr>
          <p:grpSpPr>
            <a:xfrm>
              <a:off x="301505" y="4617011"/>
              <a:ext cx="17724644" cy="2777420"/>
              <a:chOff x="301505" y="4617011"/>
              <a:chExt cx="17724644" cy="2777420"/>
            </a:xfrm>
          </p:grpSpPr>
          <p:pic>
            <p:nvPicPr>
              <p:cNvPr id="192" name="Google Shape;192;p1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01505" y="4617011"/>
                <a:ext cx="17724644" cy="27774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" name="Google Shape;193;p1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732666" y="5183177"/>
                <a:ext cx="8862322" cy="13887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4" name="Google Shape;194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863808" y="5408448"/>
              <a:ext cx="3862140" cy="7281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13"/>
          <p:cNvGrpSpPr/>
          <p:nvPr/>
        </p:nvGrpSpPr>
        <p:grpSpPr>
          <a:xfrm>
            <a:off x="520191" y="7552710"/>
            <a:ext cx="16422745" cy="3796214"/>
            <a:chOff x="520191" y="7552710"/>
            <a:chExt cx="16422745" cy="3796214"/>
          </a:xfrm>
        </p:grpSpPr>
        <p:pic>
          <p:nvPicPr>
            <p:cNvPr id="196" name="Google Shape;196;p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5400000">
              <a:off x="520191" y="7552710"/>
              <a:ext cx="3796214" cy="37962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1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471908" y="9352473"/>
              <a:ext cx="14471028" cy="2994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983436" y="8834352"/>
            <a:ext cx="1403293" cy="119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046308" y="9264343"/>
            <a:ext cx="952140" cy="57140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3"/>
          <p:cNvSpPr txBox="1"/>
          <p:nvPr/>
        </p:nvSpPr>
        <p:spPr>
          <a:xfrm>
            <a:off x="4301657" y="5144665"/>
            <a:ext cx="9534832" cy="3916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박지인 : 235</a:t>
            </a:r>
            <a:endParaRPr/>
          </a:p>
          <a:p>
            <a:pPr indent="-1778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김주연 : 260</a:t>
            </a:r>
            <a:endParaRPr/>
          </a:p>
          <a:p>
            <a:pPr indent="-1778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조용재 : 275</a:t>
            </a:r>
            <a:endParaRPr/>
          </a:p>
          <a:p>
            <a:pPr indent="-1778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손민주 : 230</a:t>
            </a:r>
            <a:endParaRPr/>
          </a:p>
          <a:p>
            <a:pPr indent="-1778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박유진 : 240</a:t>
            </a:r>
            <a:endParaRPr/>
          </a:p>
          <a:p>
            <a:pPr indent="-1778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송다애 : 250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2022-05-14T16:26:36Z</dcterms:created>
  <dc:creator>officegen</dc:creator>
</cp:coreProperties>
</file>